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65" r:id="rId2"/>
    <p:sldId id="281" r:id="rId3"/>
    <p:sldId id="282" r:id="rId4"/>
    <p:sldId id="285" r:id="rId5"/>
    <p:sldId id="286" r:id="rId6"/>
    <p:sldId id="284" r:id="rId7"/>
    <p:sldId id="283" r:id="rId8"/>
    <p:sldId id="258" r:id="rId9"/>
    <p:sldId id="279" r:id="rId10"/>
  </p:sldIdLst>
  <p:sldSz cx="9144000" cy="5143500" type="screen16x9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A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523845-64C2-4871-A1E9-6DDE24F2E49A}" v="79" dt="2018-10-30T18:04:05.7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41"/>
    <p:restoredTop sz="82021" autoAdjust="0"/>
  </p:normalViewPr>
  <p:slideViewPr>
    <p:cSldViewPr snapToGrid="0" snapToObjects="1">
      <p:cViewPr varScale="1">
        <p:scale>
          <a:sx n="78" d="100"/>
          <a:sy n="78" d="100"/>
        </p:scale>
        <p:origin x="12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5" d="100"/>
          <a:sy n="115" d="100"/>
        </p:scale>
        <p:origin x="328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gur Uysal" userId="d57be18797cc43e3" providerId="LiveId" clId="{61916804-CFA0-4F86-BE0A-9BD8D76DFCFB}"/>
    <pc:docChg chg="undo custSel mod addSld delSld modSld sldOrd">
      <pc:chgData name="Ugur Uysal" userId="d57be18797cc43e3" providerId="LiveId" clId="{61916804-CFA0-4F86-BE0A-9BD8D76DFCFB}" dt="2018-10-28T14:45:38.492" v="1602" actId="255"/>
      <pc:docMkLst>
        <pc:docMk/>
      </pc:docMkLst>
      <pc:sldChg chg="modSp ord">
        <pc:chgData name="Ugur Uysal" userId="d57be18797cc43e3" providerId="LiveId" clId="{61916804-CFA0-4F86-BE0A-9BD8D76DFCFB}" dt="2018-10-28T14:18:09.415" v="1265"/>
        <pc:sldMkLst>
          <pc:docMk/>
          <pc:sldMk cId="1308640455" sldId="258"/>
        </pc:sldMkLst>
        <pc:spChg chg="mod">
          <ac:chgData name="Ugur Uysal" userId="d57be18797cc43e3" providerId="LiveId" clId="{61916804-CFA0-4F86-BE0A-9BD8D76DFCFB}" dt="2018-10-28T14:18:02.267" v="1264" actId="20577"/>
          <ac:spMkLst>
            <pc:docMk/>
            <pc:sldMk cId="1308640455" sldId="258"/>
            <ac:spMk id="2" creationId="{00000000-0000-0000-0000-000000000000}"/>
          </ac:spMkLst>
        </pc:spChg>
      </pc:sldChg>
      <pc:sldChg chg="addSp delSp modSp mod setBg">
        <pc:chgData name="Ugur Uysal" userId="d57be18797cc43e3" providerId="LiveId" clId="{61916804-CFA0-4F86-BE0A-9BD8D76DFCFB}" dt="2018-10-28T14:45:38.492" v="1602" actId="255"/>
        <pc:sldMkLst>
          <pc:docMk/>
          <pc:sldMk cId="1844144459" sldId="265"/>
        </pc:sldMkLst>
        <pc:spChg chg="mod">
          <ac:chgData name="Ugur Uysal" userId="d57be18797cc43e3" providerId="LiveId" clId="{61916804-CFA0-4F86-BE0A-9BD8D76DFCFB}" dt="2018-10-28T14:45:38.492" v="1602" actId="255"/>
          <ac:spMkLst>
            <pc:docMk/>
            <pc:sldMk cId="1844144459" sldId="265"/>
            <ac:spMk id="2" creationId="{00000000-0000-0000-0000-000000000000}"/>
          </ac:spMkLst>
        </pc:spChg>
        <pc:spChg chg="add mod">
          <ac:chgData name="Ugur Uysal" userId="d57be18797cc43e3" providerId="LiveId" clId="{61916804-CFA0-4F86-BE0A-9BD8D76DFCFB}" dt="2018-10-28T14:34:10.624" v="1594" actId="313"/>
          <ac:spMkLst>
            <pc:docMk/>
            <pc:sldMk cId="1844144459" sldId="265"/>
            <ac:spMk id="10" creationId="{3B32E61C-F9C9-4382-A0F4-4CAD1D628635}"/>
          </ac:spMkLst>
        </pc:spChg>
        <pc:spChg chg="add del">
          <ac:chgData name="Ugur Uysal" userId="d57be18797cc43e3" providerId="LiveId" clId="{61916804-CFA0-4F86-BE0A-9BD8D76DFCFB}" dt="2018-10-28T13:08:23.609" v="14" actId="26606"/>
          <ac:spMkLst>
            <pc:docMk/>
            <pc:sldMk cId="1844144459" sldId="265"/>
            <ac:spMk id="14" creationId="{B558F58E-93BA-44A3-BCDA-585AFF2E4F3F}"/>
          </ac:spMkLst>
        </pc:spChg>
        <pc:spChg chg="add del">
          <ac:chgData name="Ugur Uysal" userId="d57be18797cc43e3" providerId="LiveId" clId="{61916804-CFA0-4F86-BE0A-9BD8D76DFCFB}" dt="2018-10-28T13:08:26.145" v="16" actId="26606"/>
          <ac:spMkLst>
            <pc:docMk/>
            <pc:sldMk cId="1844144459" sldId="265"/>
            <ac:spMk id="18" creationId="{71B2258F-86CA-4D4D-8270-BC05FCDEBFB3}"/>
          </ac:spMkLst>
        </pc:spChg>
        <pc:spChg chg="add del">
          <ac:chgData name="Ugur Uysal" userId="d57be18797cc43e3" providerId="LiveId" clId="{61916804-CFA0-4F86-BE0A-9BD8D76DFCFB}" dt="2018-10-28T13:08:29.913" v="18" actId="26606"/>
          <ac:spMkLst>
            <pc:docMk/>
            <pc:sldMk cId="1844144459" sldId="265"/>
            <ac:spMk id="20" creationId="{87CC2527-562A-4F69-B487-4371E5B243E7}"/>
          </ac:spMkLst>
        </pc:spChg>
        <pc:spChg chg="add del">
          <ac:chgData name="Ugur Uysal" userId="d57be18797cc43e3" providerId="LiveId" clId="{61916804-CFA0-4F86-BE0A-9BD8D76DFCFB}" dt="2018-10-28T13:08:34.760" v="20" actId="26606"/>
          <ac:spMkLst>
            <pc:docMk/>
            <pc:sldMk cId="1844144459" sldId="265"/>
            <ac:spMk id="23" creationId="{37C89E4B-3C9F-44B9-8B86-D9E3D112D8EC}"/>
          </ac:spMkLst>
        </pc:spChg>
        <pc:spChg chg="add del">
          <ac:chgData name="Ugur Uysal" userId="d57be18797cc43e3" providerId="LiveId" clId="{61916804-CFA0-4F86-BE0A-9BD8D76DFCFB}" dt="2018-10-28T13:08:38.134" v="22" actId="26606"/>
          <ac:spMkLst>
            <pc:docMk/>
            <pc:sldMk cId="1844144459" sldId="265"/>
            <ac:spMk id="27" creationId="{E20EB187-900F-4AF5-813B-101456D9FD39}"/>
          </ac:spMkLst>
        </pc:spChg>
        <pc:spChg chg="add">
          <ac:chgData name="Ugur Uysal" userId="d57be18797cc43e3" providerId="LiveId" clId="{61916804-CFA0-4F86-BE0A-9BD8D76DFCFB}" dt="2018-10-28T13:08:38.150" v="23" actId="26606"/>
          <ac:spMkLst>
            <pc:docMk/>
            <pc:sldMk cId="1844144459" sldId="265"/>
            <ac:spMk id="30" creationId="{37C89E4B-3C9F-44B9-8B86-D9E3D112D8EC}"/>
          </ac:spMkLst>
        </pc:spChg>
        <pc:picChg chg="del">
          <ac:chgData name="Ugur Uysal" userId="d57be18797cc43e3" providerId="LiveId" clId="{61916804-CFA0-4F86-BE0A-9BD8D76DFCFB}" dt="2018-10-28T13:06:21.292" v="0" actId="478"/>
          <ac:picMkLst>
            <pc:docMk/>
            <pc:sldMk cId="1844144459" sldId="265"/>
            <ac:picMk id="3" creationId="{00000000-0000-0000-0000-000000000000}"/>
          </ac:picMkLst>
        </pc:picChg>
        <pc:picChg chg="ord">
          <ac:chgData name="Ugur Uysal" userId="d57be18797cc43e3" providerId="LiveId" clId="{61916804-CFA0-4F86-BE0A-9BD8D76DFCFB}" dt="2018-10-28T13:08:23.609" v="14" actId="26606"/>
          <ac:picMkLst>
            <pc:docMk/>
            <pc:sldMk cId="1844144459" sldId="265"/>
            <ac:picMk id="5" creationId="{00000000-0000-0000-0000-000000000000}"/>
          </ac:picMkLst>
        </pc:picChg>
        <pc:picChg chg="add del mod ord">
          <ac:chgData name="Ugur Uysal" userId="d57be18797cc43e3" providerId="LiveId" clId="{61916804-CFA0-4F86-BE0A-9BD8D76DFCFB}" dt="2018-10-28T13:06:43.886" v="4" actId="478"/>
          <ac:picMkLst>
            <pc:docMk/>
            <pc:sldMk cId="1844144459" sldId="265"/>
            <ac:picMk id="6" creationId="{04D1DE7E-88DE-4FA3-84BF-1ABC08B72DD4}"/>
          </ac:picMkLst>
        </pc:picChg>
        <pc:picChg chg="add del mod">
          <ac:chgData name="Ugur Uysal" userId="d57be18797cc43e3" providerId="LiveId" clId="{61916804-CFA0-4F86-BE0A-9BD8D76DFCFB}" dt="2018-10-28T13:07:06.293" v="6" actId="478"/>
          <ac:picMkLst>
            <pc:docMk/>
            <pc:sldMk cId="1844144459" sldId="265"/>
            <ac:picMk id="7" creationId="{B490DE27-BA56-4321-A3F2-B6DF9CABC07D}"/>
          </ac:picMkLst>
        </pc:picChg>
        <pc:picChg chg="add mod ord">
          <ac:chgData name="Ugur Uysal" userId="d57be18797cc43e3" providerId="LiveId" clId="{61916804-CFA0-4F86-BE0A-9BD8D76DFCFB}" dt="2018-10-28T13:08:38.150" v="23" actId="26606"/>
          <ac:picMkLst>
            <pc:docMk/>
            <pc:sldMk cId="1844144459" sldId="265"/>
            <ac:picMk id="9" creationId="{B6B9219A-C8BC-4437-9DAA-E756482D3A32}"/>
          </ac:picMkLst>
        </pc:picChg>
        <pc:cxnChg chg="add del">
          <ac:chgData name="Ugur Uysal" userId="d57be18797cc43e3" providerId="LiveId" clId="{61916804-CFA0-4F86-BE0A-9BD8D76DFCFB}" dt="2018-10-28T13:08:23.609" v="14" actId="26606"/>
          <ac:cxnSpMkLst>
            <pc:docMk/>
            <pc:sldMk cId="1844144459" sldId="265"/>
            <ac:cxnSpMk id="16" creationId="{BCD0BBC1-A7D4-445D-98AC-95A6A45D8EBB}"/>
          </ac:cxnSpMkLst>
        </pc:cxnChg>
        <pc:cxnChg chg="add del">
          <ac:chgData name="Ugur Uysal" userId="d57be18797cc43e3" providerId="LiveId" clId="{61916804-CFA0-4F86-BE0A-9BD8D76DFCFB}" dt="2018-10-28T13:08:29.913" v="18" actId="26606"/>
          <ac:cxnSpMkLst>
            <pc:docMk/>
            <pc:sldMk cId="1844144459" sldId="265"/>
            <ac:cxnSpMk id="21" creationId="{BCDAEC91-5BCE-4B55-9CC0-43EF94CB734B}"/>
          </ac:cxnSpMkLst>
        </pc:cxnChg>
        <pc:cxnChg chg="add del">
          <ac:chgData name="Ugur Uysal" userId="d57be18797cc43e3" providerId="LiveId" clId="{61916804-CFA0-4F86-BE0A-9BD8D76DFCFB}" dt="2018-10-28T13:08:34.760" v="20" actId="26606"/>
          <ac:cxnSpMkLst>
            <pc:docMk/>
            <pc:sldMk cId="1844144459" sldId="265"/>
            <ac:cxnSpMk id="24" creationId="{AA2EAA10-076F-46BD-8F0F-B9A2FB77A85C}"/>
          </ac:cxnSpMkLst>
        </pc:cxnChg>
        <pc:cxnChg chg="add del">
          <ac:chgData name="Ugur Uysal" userId="d57be18797cc43e3" providerId="LiveId" clId="{61916804-CFA0-4F86-BE0A-9BD8D76DFCFB}" dt="2018-10-28T13:08:34.760" v="20" actId="26606"/>
          <ac:cxnSpMkLst>
            <pc:docMk/>
            <pc:sldMk cId="1844144459" sldId="265"/>
            <ac:cxnSpMk id="25" creationId="{D891E407-403B-4764-86C9-33A56D3BCAA3}"/>
          </ac:cxnSpMkLst>
        </pc:cxnChg>
        <pc:cxnChg chg="add del">
          <ac:chgData name="Ugur Uysal" userId="d57be18797cc43e3" providerId="LiveId" clId="{61916804-CFA0-4F86-BE0A-9BD8D76DFCFB}" dt="2018-10-28T13:08:38.134" v="22" actId="26606"/>
          <ac:cxnSpMkLst>
            <pc:docMk/>
            <pc:sldMk cId="1844144459" sldId="265"/>
            <ac:cxnSpMk id="28" creationId="{624D17C8-E9C2-48A4-AA36-D7048A6CCC41}"/>
          </ac:cxnSpMkLst>
        </pc:cxnChg>
        <pc:cxnChg chg="add">
          <ac:chgData name="Ugur Uysal" userId="d57be18797cc43e3" providerId="LiveId" clId="{61916804-CFA0-4F86-BE0A-9BD8D76DFCFB}" dt="2018-10-28T13:08:38.150" v="23" actId="26606"/>
          <ac:cxnSpMkLst>
            <pc:docMk/>
            <pc:sldMk cId="1844144459" sldId="265"/>
            <ac:cxnSpMk id="31" creationId="{AA2EAA10-076F-46BD-8F0F-B9A2FB77A85C}"/>
          </ac:cxnSpMkLst>
        </pc:cxnChg>
        <pc:cxnChg chg="add">
          <ac:chgData name="Ugur Uysal" userId="d57be18797cc43e3" providerId="LiveId" clId="{61916804-CFA0-4F86-BE0A-9BD8D76DFCFB}" dt="2018-10-28T13:08:38.150" v="23" actId="26606"/>
          <ac:cxnSpMkLst>
            <pc:docMk/>
            <pc:sldMk cId="1844144459" sldId="265"/>
            <ac:cxnSpMk id="32" creationId="{D891E407-403B-4764-86C9-33A56D3BCAA3}"/>
          </ac:cxnSpMkLst>
        </pc:cxnChg>
      </pc:sldChg>
      <pc:sldChg chg="addSp delSp modSp add ord modNotesTx">
        <pc:chgData name="Ugur Uysal" userId="d57be18797cc43e3" providerId="LiveId" clId="{61916804-CFA0-4F86-BE0A-9BD8D76DFCFB}" dt="2018-10-28T13:51:11.237" v="730" actId="120"/>
        <pc:sldMkLst>
          <pc:docMk/>
          <pc:sldMk cId="3122496740" sldId="266"/>
        </pc:sldMkLst>
        <pc:spChg chg="mod">
          <ac:chgData name="Ugur Uysal" userId="d57be18797cc43e3" providerId="LiveId" clId="{61916804-CFA0-4F86-BE0A-9BD8D76DFCFB}" dt="2018-10-28T13:51:11.237" v="730" actId="120"/>
          <ac:spMkLst>
            <pc:docMk/>
            <pc:sldMk cId="3122496740" sldId="266"/>
            <ac:spMk id="2" creationId="{00000000-0000-0000-0000-000000000000}"/>
          </ac:spMkLst>
        </pc:spChg>
        <pc:spChg chg="add del">
          <ac:chgData name="Ugur Uysal" userId="d57be18797cc43e3" providerId="LiveId" clId="{61916804-CFA0-4F86-BE0A-9BD8D76DFCFB}" dt="2018-10-28T13:17:32.914" v="86"/>
          <ac:spMkLst>
            <pc:docMk/>
            <pc:sldMk cId="3122496740" sldId="266"/>
            <ac:spMk id="6" creationId="{ED6E6603-2570-4D13-9D39-E2D90F789189}"/>
          </ac:spMkLst>
        </pc:spChg>
        <pc:spChg chg="add mod">
          <ac:chgData name="Ugur Uysal" userId="d57be18797cc43e3" providerId="LiveId" clId="{61916804-CFA0-4F86-BE0A-9BD8D76DFCFB}" dt="2018-10-28T13:41:59.671" v="274" actId="108"/>
          <ac:spMkLst>
            <pc:docMk/>
            <pc:sldMk cId="3122496740" sldId="266"/>
            <ac:spMk id="7" creationId="{BFAF4D15-542C-4445-9549-5B7E20550787}"/>
          </ac:spMkLst>
        </pc:spChg>
        <pc:spChg chg="add del">
          <ac:chgData name="Ugur Uysal" userId="d57be18797cc43e3" providerId="LiveId" clId="{61916804-CFA0-4F86-BE0A-9BD8D76DFCFB}" dt="2018-10-28T13:17:39.823" v="90" actId="478"/>
          <ac:spMkLst>
            <pc:docMk/>
            <pc:sldMk cId="3122496740" sldId="266"/>
            <ac:spMk id="13" creationId="{00000000-0000-0000-0000-000000000000}"/>
          </ac:spMkLst>
        </pc:spChg>
      </pc:sldChg>
      <pc:sldChg chg="modSp add">
        <pc:chgData name="Ugur Uysal" userId="d57be18797cc43e3" providerId="LiveId" clId="{61916804-CFA0-4F86-BE0A-9BD8D76DFCFB}" dt="2018-10-28T13:32:08.240" v="207" actId="14100"/>
        <pc:sldMkLst>
          <pc:docMk/>
          <pc:sldMk cId="896561258" sldId="268"/>
        </pc:sldMkLst>
        <pc:spChg chg="mod">
          <ac:chgData name="Ugur Uysal" userId="d57be18797cc43e3" providerId="LiveId" clId="{61916804-CFA0-4F86-BE0A-9BD8D76DFCFB}" dt="2018-10-28T13:32:08.240" v="207" actId="14100"/>
          <ac:spMkLst>
            <pc:docMk/>
            <pc:sldMk cId="896561258" sldId="268"/>
            <ac:spMk id="2" creationId="{00000000-0000-0000-0000-000000000000}"/>
          </ac:spMkLst>
        </pc:spChg>
      </pc:sldChg>
      <pc:sldChg chg="modSp add ord">
        <pc:chgData name="Ugur Uysal" userId="d57be18797cc43e3" providerId="LiveId" clId="{61916804-CFA0-4F86-BE0A-9BD8D76DFCFB}" dt="2018-10-28T13:51:19.162" v="732" actId="120"/>
        <pc:sldMkLst>
          <pc:docMk/>
          <pc:sldMk cId="2959879556" sldId="270"/>
        </pc:sldMkLst>
        <pc:spChg chg="mod">
          <ac:chgData name="Ugur Uysal" userId="d57be18797cc43e3" providerId="LiveId" clId="{61916804-CFA0-4F86-BE0A-9BD8D76DFCFB}" dt="2018-10-28T13:51:19.162" v="732" actId="120"/>
          <ac:spMkLst>
            <pc:docMk/>
            <pc:sldMk cId="2959879556" sldId="270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3:48:02.414" v="611" actId="2710"/>
          <ac:spMkLst>
            <pc:docMk/>
            <pc:sldMk cId="2959879556" sldId="270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3:51:24.429" v="733" actId="120"/>
        <pc:sldMkLst>
          <pc:docMk/>
          <pc:sldMk cId="44347771" sldId="271"/>
        </pc:sldMkLst>
        <pc:spChg chg="mod">
          <ac:chgData name="Ugur Uysal" userId="d57be18797cc43e3" providerId="LiveId" clId="{61916804-CFA0-4F86-BE0A-9BD8D76DFCFB}" dt="2018-10-28T13:51:24.429" v="733" actId="120"/>
          <ac:spMkLst>
            <pc:docMk/>
            <pc:sldMk cId="44347771" sldId="271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3:50:54.518" v="729" actId="108"/>
          <ac:spMkLst>
            <pc:docMk/>
            <pc:sldMk cId="44347771" sldId="271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3:56:43.550" v="793" actId="14100"/>
        <pc:sldMkLst>
          <pc:docMk/>
          <pc:sldMk cId="446115588" sldId="273"/>
        </pc:sldMkLst>
        <pc:spChg chg="mod">
          <ac:chgData name="Ugur Uysal" userId="d57be18797cc43e3" providerId="LiveId" clId="{61916804-CFA0-4F86-BE0A-9BD8D76DFCFB}" dt="2018-10-28T13:53:51.162" v="750" actId="120"/>
          <ac:spMkLst>
            <pc:docMk/>
            <pc:sldMk cId="446115588" sldId="273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3:56:43.550" v="793" actId="14100"/>
          <ac:spMkLst>
            <pc:docMk/>
            <pc:sldMk cId="446115588" sldId="273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4:00:19.799" v="844" actId="20577"/>
        <pc:sldMkLst>
          <pc:docMk/>
          <pc:sldMk cId="2086073387" sldId="274"/>
        </pc:sldMkLst>
        <pc:spChg chg="mod">
          <ac:chgData name="Ugur Uysal" userId="d57be18797cc43e3" providerId="LiveId" clId="{61916804-CFA0-4F86-BE0A-9BD8D76DFCFB}" dt="2018-10-28T13:57:36.083" v="799" actId="20577"/>
          <ac:spMkLst>
            <pc:docMk/>
            <pc:sldMk cId="2086073387" sldId="274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4:00:19.799" v="844" actId="20577"/>
          <ac:spMkLst>
            <pc:docMk/>
            <pc:sldMk cId="2086073387" sldId="274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4:05:05.417" v="998" actId="2710"/>
        <pc:sldMkLst>
          <pc:docMk/>
          <pc:sldMk cId="3385628665" sldId="275"/>
        </pc:sldMkLst>
        <pc:spChg chg="mod">
          <ac:chgData name="Ugur Uysal" userId="d57be18797cc43e3" providerId="LiveId" clId="{61916804-CFA0-4F86-BE0A-9BD8D76DFCFB}" dt="2018-10-28T14:01:14.493" v="874" actId="20577"/>
          <ac:spMkLst>
            <pc:docMk/>
            <pc:sldMk cId="3385628665" sldId="275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4:05:05.417" v="998" actId="2710"/>
          <ac:spMkLst>
            <pc:docMk/>
            <pc:sldMk cId="3385628665" sldId="275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4:15:33.558" v="1219" actId="20577"/>
        <pc:sldMkLst>
          <pc:docMk/>
          <pc:sldMk cId="3233850811" sldId="276"/>
        </pc:sldMkLst>
        <pc:spChg chg="mod">
          <ac:chgData name="Ugur Uysal" userId="d57be18797cc43e3" providerId="LiveId" clId="{61916804-CFA0-4F86-BE0A-9BD8D76DFCFB}" dt="2018-10-28T14:15:33.558" v="1219" actId="20577"/>
          <ac:spMkLst>
            <pc:docMk/>
            <pc:sldMk cId="3233850811" sldId="276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4:35:30.759" v="1598" actId="20577"/>
        <pc:sldMkLst>
          <pc:docMk/>
          <pc:sldMk cId="3376611812" sldId="278"/>
        </pc:sldMkLst>
        <pc:spChg chg="mod">
          <ac:chgData name="Ugur Uysal" userId="d57be18797cc43e3" providerId="LiveId" clId="{61916804-CFA0-4F86-BE0A-9BD8D76DFCFB}" dt="2018-10-28T14:18:33.530" v="1313" actId="20577"/>
          <ac:spMkLst>
            <pc:docMk/>
            <pc:sldMk cId="3376611812" sldId="278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4:35:30.759" v="1598" actId="20577"/>
          <ac:spMkLst>
            <pc:docMk/>
            <pc:sldMk cId="3376611812" sldId="278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4:31:25.963" v="1560" actId="115"/>
        <pc:sldMkLst>
          <pc:docMk/>
          <pc:sldMk cId="2220558152" sldId="279"/>
        </pc:sldMkLst>
        <pc:spChg chg="mod">
          <ac:chgData name="Ugur Uysal" userId="d57be18797cc43e3" providerId="LiveId" clId="{61916804-CFA0-4F86-BE0A-9BD8D76DFCFB}" dt="2018-10-28T14:27:11.584" v="1507" actId="20577"/>
          <ac:spMkLst>
            <pc:docMk/>
            <pc:sldMk cId="2220558152" sldId="279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4:31:25.963" v="1560" actId="115"/>
          <ac:spMkLst>
            <pc:docMk/>
            <pc:sldMk cId="2220558152" sldId="279"/>
            <ac:spMk id="7" creationId="{BFAF4D15-542C-4445-9549-5B7E20550787}"/>
          </ac:spMkLst>
        </pc:spChg>
      </pc:sldChg>
    </pc:docChg>
  </pc:docChgLst>
  <pc:docChgLst>
    <pc:chgData name="Ugur Uysal" userId="d57be18797cc43e3" providerId="LiveId" clId="{EE523845-64C2-4871-A1E9-6DDE24F2E49A}"/>
    <pc:docChg chg="undo redo custSel addSld delSld modSld sldOrd">
      <pc:chgData name="Ugur Uysal" userId="d57be18797cc43e3" providerId="LiveId" clId="{EE523845-64C2-4871-A1E9-6DDE24F2E49A}" dt="2018-11-02T02:29:38.632" v="1195" actId="2696"/>
      <pc:docMkLst>
        <pc:docMk/>
      </pc:docMkLst>
      <pc:sldChg chg="addSp modSp ord modNotesTx">
        <pc:chgData name="Ugur Uysal" userId="d57be18797cc43e3" providerId="LiveId" clId="{EE523845-64C2-4871-A1E9-6DDE24F2E49A}" dt="2018-10-30T17:47:38.628" v="1148" actId="255"/>
        <pc:sldMkLst>
          <pc:docMk/>
          <pc:sldMk cId="1308640455" sldId="258"/>
        </pc:sldMkLst>
        <pc:spChg chg="mod">
          <ac:chgData name="Ugur Uysal" userId="d57be18797cc43e3" providerId="LiveId" clId="{EE523845-64C2-4871-A1E9-6DDE24F2E49A}" dt="2018-10-30T17:42:48.730" v="948" actId="20577"/>
          <ac:spMkLst>
            <pc:docMk/>
            <pc:sldMk cId="1308640455" sldId="258"/>
            <ac:spMk id="2" creationId="{00000000-0000-0000-0000-000000000000}"/>
          </ac:spMkLst>
        </pc:spChg>
        <pc:spChg chg="add mod">
          <ac:chgData name="Ugur Uysal" userId="d57be18797cc43e3" providerId="LiveId" clId="{EE523845-64C2-4871-A1E9-6DDE24F2E49A}" dt="2018-10-30T17:47:38.628" v="1148" actId="255"/>
          <ac:spMkLst>
            <pc:docMk/>
            <pc:sldMk cId="1308640455" sldId="258"/>
            <ac:spMk id="5" creationId="{D96C0BF9-CB26-48B5-9271-46F7D9C1889E}"/>
          </ac:spMkLst>
        </pc:spChg>
      </pc:sldChg>
      <pc:sldChg chg="del">
        <pc:chgData name="Ugur Uysal" userId="d57be18797cc43e3" providerId="LiveId" clId="{EE523845-64C2-4871-A1E9-6DDE24F2E49A}" dt="2018-11-02T02:29:35.423" v="1192" actId="2696"/>
        <pc:sldMkLst>
          <pc:docMk/>
          <pc:sldMk cId="932899898" sldId="261"/>
        </pc:sldMkLst>
      </pc:sldChg>
      <pc:sldChg chg="del">
        <pc:chgData name="Ugur Uysal" userId="d57be18797cc43e3" providerId="LiveId" clId="{EE523845-64C2-4871-A1E9-6DDE24F2E49A}" dt="2018-11-02T02:29:36.391" v="1193" actId="2696"/>
        <pc:sldMkLst>
          <pc:docMk/>
          <pc:sldMk cId="4771770" sldId="262"/>
        </pc:sldMkLst>
      </pc:sldChg>
      <pc:sldChg chg="del">
        <pc:chgData name="Ugur Uysal" userId="d57be18797cc43e3" providerId="LiveId" clId="{EE523845-64C2-4871-A1E9-6DDE24F2E49A}" dt="2018-11-02T02:29:37.695" v="1194" actId="2696"/>
        <pc:sldMkLst>
          <pc:docMk/>
          <pc:sldMk cId="16263189" sldId="263"/>
        </pc:sldMkLst>
      </pc:sldChg>
      <pc:sldChg chg="modSp">
        <pc:chgData name="Ugur Uysal" userId="d57be18797cc43e3" providerId="LiveId" clId="{EE523845-64C2-4871-A1E9-6DDE24F2E49A}" dt="2018-10-29T00:53:10.077" v="546" actId="255"/>
        <pc:sldMkLst>
          <pc:docMk/>
          <pc:sldMk cId="3122496740" sldId="266"/>
        </pc:sldMkLst>
        <pc:spChg chg="mod">
          <ac:chgData name="Ugur Uysal" userId="d57be18797cc43e3" providerId="LiveId" clId="{EE523845-64C2-4871-A1E9-6DDE24F2E49A}" dt="2018-10-29T00:53:10.077" v="546" actId="255"/>
          <ac:spMkLst>
            <pc:docMk/>
            <pc:sldMk cId="3122496740" sldId="266"/>
            <ac:spMk id="7" creationId="{BFAF4D15-542C-4445-9549-5B7E20550787}"/>
          </ac:spMkLst>
        </pc:spChg>
      </pc:sldChg>
      <pc:sldChg chg="addSp delSp modSp ord modAnim modNotesTx">
        <pc:chgData name="Ugur Uysal" userId="d57be18797cc43e3" providerId="LiveId" clId="{EE523845-64C2-4871-A1E9-6DDE24F2E49A}" dt="2018-10-29T01:02:59.904" v="776"/>
        <pc:sldMkLst>
          <pc:docMk/>
          <pc:sldMk cId="896561258" sldId="268"/>
        </pc:sldMkLst>
        <pc:spChg chg="mod">
          <ac:chgData name="Ugur Uysal" userId="d57be18797cc43e3" providerId="LiveId" clId="{EE523845-64C2-4871-A1E9-6DDE24F2E49A}" dt="2018-10-29T00:53:22.819" v="548" actId="255"/>
          <ac:spMkLst>
            <pc:docMk/>
            <pc:sldMk cId="896561258" sldId="268"/>
            <ac:spMk id="2" creationId="{00000000-0000-0000-0000-000000000000}"/>
          </ac:spMkLst>
        </pc:spChg>
        <pc:spChg chg="mod">
          <ac:chgData name="Ugur Uysal" userId="d57be18797cc43e3" providerId="LiveId" clId="{EE523845-64C2-4871-A1E9-6DDE24F2E49A}" dt="2018-10-29T01:01:18.419" v="774" actId="207"/>
          <ac:spMkLst>
            <pc:docMk/>
            <pc:sldMk cId="896561258" sldId="268"/>
            <ac:spMk id="3" creationId="{548EA5F7-457D-4490-BE99-DE4C32B3CD2B}"/>
          </ac:spMkLst>
        </pc:spChg>
        <pc:spChg chg="del">
          <ac:chgData name="Ugur Uysal" userId="d57be18797cc43e3" providerId="LiveId" clId="{EE523845-64C2-4871-A1E9-6DDE24F2E49A}" dt="2018-10-29T01:02:59.562" v="775" actId="478"/>
          <ac:spMkLst>
            <pc:docMk/>
            <pc:sldMk cId="896561258" sldId="268"/>
            <ac:spMk id="5" creationId="{00000000-0000-0000-0000-000000000000}"/>
          </ac:spMkLst>
        </pc:spChg>
        <pc:spChg chg="add mod">
          <ac:chgData name="Ugur Uysal" userId="d57be18797cc43e3" providerId="LiveId" clId="{EE523845-64C2-4871-A1E9-6DDE24F2E49A}" dt="2018-10-28T22:38:19.232" v="66" actId="20577"/>
          <ac:spMkLst>
            <pc:docMk/>
            <pc:sldMk cId="896561258" sldId="268"/>
            <ac:spMk id="6" creationId="{FCA1A822-E79C-4A57-9961-DC19C80E447C}"/>
          </ac:spMkLst>
        </pc:spChg>
        <pc:spChg chg="add">
          <ac:chgData name="Ugur Uysal" userId="d57be18797cc43e3" providerId="LiveId" clId="{EE523845-64C2-4871-A1E9-6DDE24F2E49A}" dt="2018-10-29T01:02:59.904" v="776"/>
          <ac:spMkLst>
            <pc:docMk/>
            <pc:sldMk cId="896561258" sldId="268"/>
            <ac:spMk id="7" creationId="{6066E208-AE9B-4C59-A512-217437D0D0AB}"/>
          </ac:spMkLst>
        </pc:spChg>
        <pc:picChg chg="add mod">
          <ac:chgData name="Ugur Uysal" userId="d57be18797cc43e3" providerId="LiveId" clId="{EE523845-64C2-4871-A1E9-6DDE24F2E49A}" dt="2018-10-28T14:50:04.576" v="1"/>
          <ac:picMkLst>
            <pc:docMk/>
            <pc:sldMk cId="896561258" sldId="268"/>
            <ac:picMk id="4" creationId="{A83D5A95-681B-4D3C-8F50-BCFAE1747FB3}"/>
          </ac:picMkLst>
        </pc:picChg>
        <pc:picChg chg="add mod ord">
          <ac:chgData name="Ugur Uysal" userId="d57be18797cc43e3" providerId="LiveId" clId="{EE523845-64C2-4871-A1E9-6DDE24F2E49A}" dt="2018-10-28T14:52:49.322" v="7"/>
          <ac:picMkLst>
            <pc:docMk/>
            <pc:sldMk cId="896561258" sldId="268"/>
            <ac:picMk id="6" creationId="{1F21F8BA-9785-46B6-9311-FEE028248A3E}"/>
          </ac:picMkLst>
        </pc:picChg>
        <pc:picChg chg="add mod">
          <ac:chgData name="Ugur Uysal" userId="d57be18797cc43e3" providerId="LiveId" clId="{EE523845-64C2-4871-A1E9-6DDE24F2E49A}" dt="2018-10-28T14:54:06.084" v="9"/>
          <ac:picMkLst>
            <pc:docMk/>
            <pc:sldMk cId="896561258" sldId="268"/>
            <ac:picMk id="7" creationId="{10F0D678-DFB2-4C98-B10F-A12DBDDAE553}"/>
          </ac:picMkLst>
        </pc:picChg>
      </pc:sldChg>
      <pc:sldChg chg="modSp del">
        <pc:chgData name="Ugur Uysal" userId="d57be18797cc43e3" providerId="LiveId" clId="{EE523845-64C2-4871-A1E9-6DDE24F2E49A}" dt="2018-10-29T00:54:14.747" v="573" actId="255"/>
        <pc:sldMkLst>
          <pc:docMk/>
          <pc:sldMk cId="2959879556" sldId="270"/>
        </pc:sldMkLst>
        <pc:spChg chg="mod">
          <ac:chgData name="Ugur Uysal" userId="d57be18797cc43e3" providerId="LiveId" clId="{EE523845-64C2-4871-A1E9-6DDE24F2E49A}" dt="2018-10-29T00:54:14.747" v="573" actId="255"/>
          <ac:spMkLst>
            <pc:docMk/>
            <pc:sldMk cId="2959879556" sldId="270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0:54:23.187" v="574" actId="255"/>
        <pc:sldMkLst>
          <pc:docMk/>
          <pc:sldMk cId="44347771" sldId="271"/>
        </pc:sldMkLst>
        <pc:spChg chg="mod">
          <ac:chgData name="Ugur Uysal" userId="d57be18797cc43e3" providerId="LiveId" clId="{EE523845-64C2-4871-A1E9-6DDE24F2E49A}" dt="2018-10-29T00:54:23.187" v="574" actId="255"/>
          <ac:spMkLst>
            <pc:docMk/>
            <pc:sldMk cId="44347771" sldId="271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0:54:35.254" v="575" actId="255"/>
        <pc:sldMkLst>
          <pc:docMk/>
          <pc:sldMk cId="446115588" sldId="273"/>
        </pc:sldMkLst>
        <pc:spChg chg="mod">
          <ac:chgData name="Ugur Uysal" userId="d57be18797cc43e3" providerId="LiveId" clId="{EE523845-64C2-4871-A1E9-6DDE24F2E49A}" dt="2018-10-29T00:54:35.254" v="575" actId="255"/>
          <ac:spMkLst>
            <pc:docMk/>
            <pc:sldMk cId="446115588" sldId="273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0:56:09.813" v="604" actId="255"/>
        <pc:sldMkLst>
          <pc:docMk/>
          <pc:sldMk cId="2086073387" sldId="274"/>
        </pc:sldMkLst>
        <pc:spChg chg="mod">
          <ac:chgData name="Ugur Uysal" userId="d57be18797cc43e3" providerId="LiveId" clId="{EE523845-64C2-4871-A1E9-6DDE24F2E49A}" dt="2018-10-29T00:56:09.813" v="604" actId="255"/>
          <ac:spMkLst>
            <pc:docMk/>
            <pc:sldMk cId="2086073387" sldId="274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2:33:45.629" v="876" actId="790"/>
        <pc:sldMkLst>
          <pc:docMk/>
          <pc:sldMk cId="3385628665" sldId="275"/>
        </pc:sldMkLst>
        <pc:spChg chg="mod">
          <ac:chgData name="Ugur Uysal" userId="d57be18797cc43e3" providerId="LiveId" clId="{EE523845-64C2-4871-A1E9-6DDE24F2E49A}" dt="2018-10-29T02:33:45.629" v="876" actId="790"/>
          <ac:spMkLst>
            <pc:docMk/>
            <pc:sldMk cId="3385628665" sldId="275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2:35:17.273" v="908" actId="20577"/>
        <pc:sldMkLst>
          <pc:docMk/>
          <pc:sldMk cId="3233850811" sldId="276"/>
        </pc:sldMkLst>
        <pc:spChg chg="mod">
          <ac:chgData name="Ugur Uysal" userId="d57be18797cc43e3" providerId="LiveId" clId="{EE523845-64C2-4871-A1E9-6DDE24F2E49A}" dt="2018-10-29T02:35:17.273" v="908" actId="20577"/>
          <ac:spMkLst>
            <pc:docMk/>
            <pc:sldMk cId="3233850811" sldId="276"/>
            <ac:spMk id="7" creationId="{BFAF4D15-542C-4445-9549-5B7E20550787}"/>
          </ac:spMkLst>
        </pc:spChg>
      </pc:sldChg>
      <pc:sldChg chg="modSp del modTransition">
        <pc:chgData name="Ugur Uysal" userId="d57be18797cc43e3" providerId="LiveId" clId="{EE523845-64C2-4871-A1E9-6DDE24F2E49A}" dt="2018-11-02T02:29:38.632" v="1195" actId="2696"/>
        <pc:sldMkLst>
          <pc:docMk/>
          <pc:sldMk cId="3425786436" sldId="277"/>
        </pc:sldMkLst>
        <pc:spChg chg="mod">
          <ac:chgData name="Ugur Uysal" userId="d57be18797cc43e3" providerId="LiveId" clId="{EE523845-64C2-4871-A1E9-6DDE24F2E49A}" dt="2018-10-29T00:59:52.765" v="757" actId="1035"/>
          <ac:spMkLst>
            <pc:docMk/>
            <pc:sldMk cId="3425786436" sldId="277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2:37:07.325" v="934" actId="20577"/>
        <pc:sldMkLst>
          <pc:docMk/>
          <pc:sldMk cId="3376611812" sldId="278"/>
        </pc:sldMkLst>
        <pc:spChg chg="mod">
          <ac:chgData name="Ugur Uysal" userId="d57be18797cc43e3" providerId="LiveId" clId="{EE523845-64C2-4871-A1E9-6DDE24F2E49A}" dt="2018-10-29T02:37:07.325" v="934" actId="20577"/>
          <ac:spMkLst>
            <pc:docMk/>
            <pc:sldMk cId="3376611812" sldId="278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30T17:50:26.279" v="1163" actId="14100"/>
        <pc:sldMkLst>
          <pc:docMk/>
          <pc:sldMk cId="2220558152" sldId="279"/>
        </pc:sldMkLst>
        <pc:spChg chg="mod">
          <ac:chgData name="Ugur Uysal" userId="d57be18797cc43e3" providerId="LiveId" clId="{EE523845-64C2-4871-A1E9-6DDE24F2E49A}" dt="2018-10-30T17:50:26.279" v="1163" actId="14100"/>
          <ac:spMkLst>
            <pc:docMk/>
            <pc:sldMk cId="2220558152" sldId="279"/>
            <ac:spMk id="7" creationId="{BFAF4D15-542C-4445-9549-5B7E20550787}"/>
          </ac:spMkLst>
        </pc:spChg>
      </pc:sldChg>
      <pc:sldChg chg="modSp add">
        <pc:chgData name="Ugur Uysal" userId="d57be18797cc43e3" providerId="LiveId" clId="{EE523845-64C2-4871-A1E9-6DDE24F2E49A}" dt="2018-10-29T00:54:48.848" v="576" actId="255"/>
        <pc:sldMkLst>
          <pc:docMk/>
          <pc:sldMk cId="1152948718" sldId="280"/>
        </pc:sldMkLst>
        <pc:spChg chg="mod">
          <ac:chgData name="Ugur Uysal" userId="d57be18797cc43e3" providerId="LiveId" clId="{EE523845-64C2-4871-A1E9-6DDE24F2E49A}" dt="2018-10-28T22:56:32.418" v="219" actId="255"/>
          <ac:spMkLst>
            <pc:docMk/>
            <pc:sldMk cId="1152948718" sldId="280"/>
            <ac:spMk id="2" creationId="{00000000-0000-0000-0000-000000000000}"/>
          </ac:spMkLst>
        </pc:spChg>
        <pc:spChg chg="mod">
          <ac:chgData name="Ugur Uysal" userId="d57be18797cc43e3" providerId="LiveId" clId="{EE523845-64C2-4871-A1E9-6DDE24F2E49A}" dt="2018-10-29T00:54:48.848" v="576" actId="255"/>
          <ac:spMkLst>
            <pc:docMk/>
            <pc:sldMk cId="1152948718" sldId="280"/>
            <ac:spMk id="7" creationId="{BFAF4D15-542C-4445-9549-5B7E20550787}"/>
          </ac:spMkLst>
        </pc:spChg>
      </pc:sldChg>
      <pc:sldChg chg="modSp add modNotesTx">
        <pc:chgData name="Ugur Uysal" userId="d57be18797cc43e3" providerId="LiveId" clId="{EE523845-64C2-4871-A1E9-6DDE24F2E49A}" dt="2018-10-30T19:07:44.337" v="1191" actId="14100"/>
        <pc:sldMkLst>
          <pc:docMk/>
          <pc:sldMk cId="124511265" sldId="281"/>
        </pc:sldMkLst>
        <pc:spChg chg="mod">
          <ac:chgData name="Ugur Uysal" userId="d57be18797cc43e3" providerId="LiveId" clId="{EE523845-64C2-4871-A1E9-6DDE24F2E49A}" dt="2018-10-28T22:57:09.947" v="234" actId="20577"/>
          <ac:spMkLst>
            <pc:docMk/>
            <pc:sldMk cId="124511265" sldId="281"/>
            <ac:spMk id="2" creationId="{00000000-0000-0000-0000-000000000000}"/>
          </ac:spMkLst>
        </pc:spChg>
        <pc:spChg chg="mod">
          <ac:chgData name="Ugur Uysal" userId="d57be18797cc43e3" providerId="LiveId" clId="{EE523845-64C2-4871-A1E9-6DDE24F2E49A}" dt="2018-10-30T19:07:44.337" v="1191" actId="14100"/>
          <ac:spMkLst>
            <pc:docMk/>
            <pc:sldMk cId="124511265" sldId="281"/>
            <ac:spMk id="7" creationId="{BFAF4D15-542C-4445-9549-5B7E20550787}"/>
          </ac:spMkLst>
        </pc:spChg>
      </pc:sldChg>
      <pc:sldChg chg="modSp add">
        <pc:chgData name="Ugur Uysal" userId="d57be18797cc43e3" providerId="LiveId" clId="{EE523845-64C2-4871-A1E9-6DDE24F2E49A}" dt="2018-10-30T19:07:06.978" v="1179" actId="20577"/>
        <pc:sldMkLst>
          <pc:docMk/>
          <pc:sldMk cId="2706838838" sldId="282"/>
        </pc:sldMkLst>
        <pc:spChg chg="mod">
          <ac:chgData name="Ugur Uysal" userId="d57be18797cc43e3" providerId="LiveId" clId="{EE523845-64C2-4871-A1E9-6DDE24F2E49A}" dt="2018-10-28T23:01:48.385" v="289" actId="20577"/>
          <ac:spMkLst>
            <pc:docMk/>
            <pc:sldMk cId="2706838838" sldId="282"/>
            <ac:spMk id="2" creationId="{00000000-0000-0000-0000-000000000000}"/>
          </ac:spMkLst>
        </pc:spChg>
        <pc:spChg chg="mod">
          <ac:chgData name="Ugur Uysal" userId="d57be18797cc43e3" providerId="LiveId" clId="{EE523845-64C2-4871-A1E9-6DDE24F2E49A}" dt="2018-10-30T19:07:06.978" v="1179" actId="20577"/>
          <ac:spMkLst>
            <pc:docMk/>
            <pc:sldMk cId="2706838838" sldId="282"/>
            <ac:spMk id="7" creationId="{BFAF4D15-542C-4445-9549-5B7E2055078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2B353B-17DE-F24E-9686-9B8AC9ABF67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3FAFBE-6A90-E941-9DCD-9279D83C8C1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5855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E00F6-FCEB-3240-BF91-2FE8D291BB05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1AEB7-DF1E-074E-AD3C-BD912806E15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38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918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78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5942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164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862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3061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907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visit our GitHub </a:t>
            </a:r>
            <a:r>
              <a:rPr lang="de-DE" b="1" dirty="0" err="1"/>
              <a:t>repo</a:t>
            </a:r>
            <a:r>
              <a:rPr lang="de-DE" b="1" dirty="0"/>
              <a:t> </a:t>
            </a:r>
            <a:r>
              <a:rPr lang="en-US" dirty="0"/>
              <a:t>for further information</a:t>
            </a:r>
            <a:endParaRPr lang="de-DE" b="1" dirty="0"/>
          </a:p>
          <a:p>
            <a:r>
              <a:rPr lang="en-US" dirty="0"/>
              <a:t>https://github.com/jedioutcast55/project_template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288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921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22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39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92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912" y="4925990"/>
            <a:ext cx="551738" cy="210906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D0B5CDF8-54D5-6043-A52E-76818AC5EA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492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8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7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5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13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 userDrawn="1"/>
        </p:nvSpPr>
        <p:spPr>
          <a:xfrm>
            <a:off x="406581" y="273845"/>
            <a:ext cx="7096625" cy="107211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defRPr>
            </a:lvl1pPr>
          </a:lstStyle>
          <a:p>
            <a:endParaRPr lang="en-US" sz="3300" dirty="0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3"/>
          </p:nvPr>
        </p:nvSpPr>
        <p:spPr>
          <a:xfrm>
            <a:off x="406581" y="1454922"/>
            <a:ext cx="8472500" cy="3038030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011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226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6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041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0818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0" i="0" kern="1200">
          <a:solidFill>
            <a:schemeClr val="tx1"/>
          </a:solidFill>
          <a:latin typeface="Helvetica Neue Medium" charset="0"/>
          <a:ea typeface="Helvetica Neue Medium" charset="0"/>
          <a:cs typeface="Helvetica Neue Medium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jedioutcast55/project_template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.ieee.org/document/7988854/" TargetMode="External"/><Relationship Id="rId13" Type="http://schemas.openxmlformats.org/officeDocument/2006/relationships/hyperlink" Target="https://www.independent.co.uk/news/science/stephen-hawking-transcendence-looks-at-the-implications-of-artificial-intelligence-but-are-we-taking-9313474.html" TargetMode="External"/><Relationship Id="rId18" Type="http://schemas.openxmlformats.org/officeDocument/2006/relationships/hyperlink" Target="https://www.tandfonline.com/doi/full/10.1080/00140139.2010.489969" TargetMode="External"/><Relationship Id="rId3" Type="http://schemas.openxmlformats.org/officeDocument/2006/relationships/hyperlink" Target="https://ieeexplore.ieee.org/document/6697830/" TargetMode="External"/><Relationship Id="rId21" Type="http://schemas.openxmlformats.org/officeDocument/2006/relationships/hyperlink" Target="http://journals.sagepub.com/doi/abs/10.1177/1046878106289089" TargetMode="External"/><Relationship Id="rId7" Type="http://schemas.openxmlformats.org/officeDocument/2006/relationships/hyperlink" Target="https://us.sagepub.com/en-us/nam/research-design/book255675" TargetMode="External"/><Relationship Id="rId12" Type="http://schemas.openxmlformats.org/officeDocument/2006/relationships/hyperlink" Target="https://link.springer.com/chapter/10.1007/978-3-319-60384-1_29" TargetMode="External"/><Relationship Id="rId17" Type="http://schemas.openxmlformats.org/officeDocument/2006/relationships/hyperlink" Target="https://books.google.com/books?hl=de&amp;lr=&amp;id=sjMsDwAAQBAJ&amp;oi=fnd&amp;pg=PT7&amp;dq=Army+of+None&amp;ots=T8z0gGG0IW&amp;sig=nIZIAWaqnNoPhMiFCTqo5gdNHeY#v=onepage&amp;q=Army%20of%20None&amp;f=false" TargetMode="External"/><Relationship Id="rId2" Type="http://schemas.openxmlformats.org/officeDocument/2006/relationships/notesSlide" Target="../notesSlides/notesSlide9.xml"/><Relationship Id="rId16" Type="http://schemas.openxmlformats.org/officeDocument/2006/relationships/hyperlink" Target="https://ieeexplore.ieee.org/document/8396747/" TargetMode="External"/><Relationship Id="rId20" Type="http://schemas.openxmlformats.org/officeDocument/2006/relationships/hyperlink" Target="https://heinonline.org/HOL/LandingPage?handle=hein.journals/yaljoina12&amp;div=12&amp;id=&amp;page=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www.nationaldefensemagazine.org/articles/2018/9/13/defense-department-struggles-to-define-autonomy" TargetMode="External"/><Relationship Id="rId11" Type="http://schemas.openxmlformats.org/officeDocument/2006/relationships/hyperlink" Target="https://www.nato.int/docu/review/2017/also-in-2017/autonomous-military-drones-no-longer-science-fiction/en/index.htm" TargetMode="External"/><Relationship Id="rId5" Type="http://schemas.openxmlformats.org/officeDocument/2006/relationships/hyperlink" Target="https://www.tandfonline.com/doi/abs/10.1080/1463922X.2017.1315750" TargetMode="External"/><Relationship Id="rId15" Type="http://schemas.openxmlformats.org/officeDocument/2006/relationships/hyperlink" Target="https://in.reuters.com/article/japan-ageing-military-recruits/ageing-japan-military-recruiters-struggle-as-applicant-pool-dries-up-idINKCN1LZ146" TargetMode="External"/><Relationship Id="rId10" Type="http://schemas.openxmlformats.org/officeDocument/2006/relationships/hyperlink" Target="http://journals.sagepub.com/doi/10.1177/0018720816681350" TargetMode="External"/><Relationship Id="rId19" Type="http://schemas.openxmlformats.org/officeDocument/2006/relationships/hyperlink" Target="https://edoras.sdsu.edu/~vinge/misc/singularity.html" TargetMode="External"/><Relationship Id="rId4" Type="http://schemas.openxmlformats.org/officeDocument/2006/relationships/hyperlink" Target="https://www.tandfonline.com/doi/abs/10.1080/1463922X.2017.1397229" TargetMode="External"/><Relationship Id="rId9" Type="http://schemas.openxmlformats.org/officeDocument/2006/relationships/hyperlink" Target="https://www.hsdl.org/?view&amp;did=794641" TargetMode="External"/><Relationship Id="rId14" Type="http://schemas.openxmlformats.org/officeDocument/2006/relationships/hyperlink" Target="https://www.crcpress.com/Artificial-Intelligence-for-Games/Millington-Millington-Funge/p/book/9780123747310" TargetMode="External"/><Relationship Id="rId22" Type="http://schemas.openxmlformats.org/officeDocument/2006/relationships/hyperlink" Target="https://www.youtube.com/watch?v=Rc2k6G8Luq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6B9219A-C8BC-4437-9DAA-E756482D3A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56" r="1" b="1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30" name="Rectangle 13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90106"/>
            <a:ext cx="9144000" cy="552413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3872868"/>
            <a:ext cx="8916556" cy="81343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IDS 6916 – Simulation Research Methods &amp; Practicum - </a:t>
            </a:r>
            <a:r>
              <a:rPr lang="de-DE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PROJECT FEEDBACK</a:t>
            </a:r>
            <a:b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</a:b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  <a:sym typeface="Times New Roman"/>
              </a:rPr>
              <a:t>CABRERA, Roberto &amp; UYSAL, Ugur - </a:t>
            </a:r>
            <a:r>
              <a:rPr lang="en-US" sz="18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HUMAN-ASSISTED WEAPON SYSTEMS</a:t>
            </a:r>
          </a:p>
        </p:txBody>
      </p:sp>
      <p:cxnSp>
        <p:nvCxnSpPr>
          <p:cNvPr id="31" name="Straight Connector 15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931487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7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601139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982" y="4431323"/>
            <a:ext cx="527774" cy="71217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3B32E61C-F9C9-4382-A0F4-4CAD1D628635}"/>
              </a:ext>
            </a:extLst>
          </p:cNvPr>
          <p:cNvSpPr txBox="1"/>
          <p:nvPr/>
        </p:nvSpPr>
        <p:spPr>
          <a:xfrm>
            <a:off x="1" y="4850607"/>
            <a:ext cx="19062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ArmA 3 in game screenshot</a:t>
            </a:r>
          </a:p>
        </p:txBody>
      </p:sp>
    </p:spTree>
    <p:extLst>
      <p:ext uri="{BB962C8B-B14F-4D97-AF65-F5344CB8AC3E}">
        <p14:creationId xmlns:p14="http://schemas.microsoft.com/office/powerpoint/2010/main" val="1844144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1" y="273844"/>
            <a:ext cx="8503882" cy="1071563"/>
          </a:xfrm>
        </p:spPr>
        <p:txBody>
          <a:bodyPr anchor="t">
            <a:noAutofit/>
          </a:bodyPr>
          <a:lstStyle/>
          <a:p>
            <a:r>
              <a:rPr lang="de-DE" sz="2700" b="1" dirty="0">
                <a:latin typeface="Helvetica" charset="0"/>
                <a:cs typeface="Helvetica" charset="0"/>
              </a:rPr>
              <a:t>Project Feedback Comments: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961084"/>
            <a:ext cx="8611573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"It was still unclear what the difference was between human-autonomy teaming and human-robot teaming“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"Wish there was more discussion on the ethics of AI </a:t>
            </a:r>
            <a:r>
              <a:rPr lang="en-US" sz="2200" dirty="0" err="1"/>
              <a:t>weponary</a:t>
            </a:r>
            <a:r>
              <a:rPr lang="en-US" sz="2200" dirty="0"/>
              <a:t> systems" 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"Do the AI continue to evolve and learn - </a:t>
            </a:r>
            <a:r>
              <a:rPr lang="en-US" sz="2200" dirty="0" err="1"/>
              <a:t>ie</a:t>
            </a:r>
            <a:r>
              <a:rPr lang="en-US" sz="2200" dirty="0"/>
              <a:t> through reinforcement learning at all?“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"Are you worried about overfitting causing collateral damage“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2200" dirty="0"/>
              <a:t>"The intro drone landing video is cool to tie reality to simulation, what purpose does it serve otherwise"</a:t>
            </a:r>
          </a:p>
          <a:p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24511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1" y="273844"/>
            <a:ext cx="8503882" cy="1071563"/>
          </a:xfrm>
        </p:spPr>
        <p:txBody>
          <a:bodyPr anchor="t">
            <a:noAutofit/>
          </a:bodyPr>
          <a:lstStyle/>
          <a:p>
            <a:r>
              <a:rPr lang="de-DE" sz="2700" b="1" dirty="0">
                <a:latin typeface="Helvetica" charset="0"/>
                <a:cs typeface="Helvetica" charset="0"/>
              </a:rPr>
              <a:t>Project Feedback Comments: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961084"/>
            <a:ext cx="8611573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solidFill>
                  <a:srgbClr val="FFCA29"/>
                </a:solidFill>
                <a:latin typeface="Helvetica Neue"/>
                <a:cs typeface="Helvetica" charset="0"/>
              </a:rPr>
              <a:t>"It was still unclear what the difference was between human-autonomy teaming and human-robot teaming“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"Wish there was more discussion on the ethics of AI </a:t>
            </a:r>
            <a:r>
              <a:rPr lang="en-US" sz="2200" dirty="0" err="1"/>
              <a:t>weponary</a:t>
            </a:r>
            <a:r>
              <a:rPr lang="en-US" sz="2200" dirty="0"/>
              <a:t> systems" 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"Do the AI continue to evolve and learn - </a:t>
            </a:r>
            <a:r>
              <a:rPr lang="en-US" sz="2200" dirty="0" err="1"/>
              <a:t>ie</a:t>
            </a:r>
            <a:r>
              <a:rPr lang="en-US" sz="2200" dirty="0"/>
              <a:t> through reinforcement learning at all?“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"Are you worried about overfitting causing collateral damage“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2200" dirty="0"/>
              <a:t>"The intro drone landing video is cool to tie reality to simulation, what purpose does it serve otherwise"</a:t>
            </a:r>
          </a:p>
          <a:p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527976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1" y="273844"/>
            <a:ext cx="8503882" cy="1071563"/>
          </a:xfrm>
        </p:spPr>
        <p:txBody>
          <a:bodyPr anchor="t">
            <a:noAutofit/>
          </a:bodyPr>
          <a:lstStyle/>
          <a:p>
            <a:r>
              <a:rPr lang="de-DE" sz="2700" b="1" dirty="0">
                <a:latin typeface="Helvetica" charset="0"/>
                <a:cs typeface="Helvetica" charset="0"/>
              </a:rPr>
              <a:t>Project Feedback Comments: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961084"/>
            <a:ext cx="8611573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"It was still unclear what the difference was between human-autonomy teaming and human-robot teaming“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>
                <a:solidFill>
                  <a:srgbClr val="FFCA29"/>
                </a:solidFill>
                <a:latin typeface="Helvetica Neue"/>
                <a:cs typeface="Helvetica" charset="0"/>
              </a:rPr>
              <a:t>"Wish there was more discussion on the ethics of AI </a:t>
            </a:r>
            <a:r>
              <a:rPr lang="en-US" sz="2200" dirty="0" err="1">
                <a:solidFill>
                  <a:srgbClr val="FFCA29"/>
                </a:solidFill>
                <a:latin typeface="Helvetica Neue"/>
                <a:cs typeface="Helvetica" charset="0"/>
              </a:rPr>
              <a:t>weponary</a:t>
            </a:r>
            <a:r>
              <a:rPr lang="en-US" sz="2200" dirty="0">
                <a:solidFill>
                  <a:srgbClr val="FFCA29"/>
                </a:solidFill>
                <a:latin typeface="Helvetica Neue"/>
                <a:cs typeface="Helvetica" charset="0"/>
              </a:rPr>
              <a:t> systems" 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"Do the AI continue to evolve and learn - </a:t>
            </a:r>
            <a:r>
              <a:rPr lang="en-US" sz="2200" dirty="0" err="1"/>
              <a:t>ie</a:t>
            </a:r>
            <a:r>
              <a:rPr lang="en-US" sz="2200" dirty="0"/>
              <a:t> through reinforcement learning at all?“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"Are you worried about overfitting causing collateral damage“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2200" dirty="0"/>
              <a:t>"The intro drone landing video is cool to tie reality to simulation, what purpose does it serve otherwise"</a:t>
            </a:r>
          </a:p>
          <a:p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693500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1" y="273844"/>
            <a:ext cx="8503882" cy="1071563"/>
          </a:xfrm>
        </p:spPr>
        <p:txBody>
          <a:bodyPr anchor="t">
            <a:noAutofit/>
          </a:bodyPr>
          <a:lstStyle/>
          <a:p>
            <a:r>
              <a:rPr lang="de-DE" sz="2700" b="1" dirty="0">
                <a:latin typeface="Helvetica" charset="0"/>
                <a:cs typeface="Helvetica" charset="0"/>
              </a:rPr>
              <a:t>Project Feedback Comments: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961084"/>
            <a:ext cx="8611573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"It was still unclear what the difference was between human-autonomy teaming and human-robot teaming“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"Wish there was more discussion on the ethics of AI </a:t>
            </a:r>
            <a:r>
              <a:rPr lang="en-US" sz="2200" dirty="0" err="1"/>
              <a:t>weponary</a:t>
            </a:r>
            <a:r>
              <a:rPr lang="en-US" sz="2200" dirty="0"/>
              <a:t> systems" 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>
                <a:solidFill>
                  <a:srgbClr val="FFCA29"/>
                </a:solidFill>
                <a:latin typeface="Helvetica Neue"/>
                <a:cs typeface="Helvetica" charset="0"/>
              </a:rPr>
              <a:t>"Do the AI continue to evolve and learn - </a:t>
            </a:r>
            <a:r>
              <a:rPr lang="en-US" sz="2200" dirty="0" err="1">
                <a:solidFill>
                  <a:srgbClr val="FFCA29"/>
                </a:solidFill>
                <a:latin typeface="Helvetica Neue"/>
                <a:cs typeface="Helvetica" charset="0"/>
              </a:rPr>
              <a:t>ie</a:t>
            </a:r>
            <a:r>
              <a:rPr lang="en-US" sz="2200" dirty="0">
                <a:solidFill>
                  <a:srgbClr val="FFCA29"/>
                </a:solidFill>
                <a:latin typeface="Helvetica Neue"/>
                <a:cs typeface="Helvetica" charset="0"/>
              </a:rPr>
              <a:t> through reinforcement learning at all?“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"Are you worried about overfitting causing collateral damage“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2200" dirty="0"/>
              <a:t>"The intro drone landing video is cool to tie reality to simulation, what purpose does it serve otherwise"</a:t>
            </a:r>
          </a:p>
          <a:p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709739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1" y="273844"/>
            <a:ext cx="8503882" cy="1071563"/>
          </a:xfrm>
        </p:spPr>
        <p:txBody>
          <a:bodyPr anchor="t">
            <a:noAutofit/>
          </a:bodyPr>
          <a:lstStyle/>
          <a:p>
            <a:r>
              <a:rPr lang="de-DE" sz="2700" b="1" dirty="0">
                <a:latin typeface="Helvetica" charset="0"/>
                <a:cs typeface="Helvetica" charset="0"/>
              </a:rPr>
              <a:t>Project Feedback Comments: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961084"/>
            <a:ext cx="8611573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"It was still unclear what the difference was between human-autonomy teaming and human-robot teaming“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"Wish there was more discussion on the ethics of AI </a:t>
            </a:r>
            <a:r>
              <a:rPr lang="en-US" sz="2200" dirty="0" err="1"/>
              <a:t>weponary</a:t>
            </a:r>
            <a:r>
              <a:rPr lang="en-US" sz="2200" dirty="0"/>
              <a:t> systems" 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"Do the AI continue to evolve and learn - </a:t>
            </a:r>
            <a:r>
              <a:rPr lang="en-US" sz="2200" dirty="0" err="1"/>
              <a:t>ie</a:t>
            </a:r>
            <a:r>
              <a:rPr lang="en-US" sz="2200" dirty="0"/>
              <a:t> through reinforcement learning at all?“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>
                <a:solidFill>
                  <a:srgbClr val="FFCA29"/>
                </a:solidFill>
                <a:latin typeface="Helvetica Neue"/>
                <a:cs typeface="Helvetica" charset="0"/>
              </a:rPr>
              <a:t>"Are you worried about overfitting causing collateral damage“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2200" dirty="0"/>
              <a:t>"The intro drone landing video is cool to tie reality to simulation, what purpose does it serve otherwise"</a:t>
            </a:r>
          </a:p>
          <a:p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516128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1" y="273844"/>
            <a:ext cx="8503882" cy="1071563"/>
          </a:xfrm>
        </p:spPr>
        <p:txBody>
          <a:bodyPr anchor="t">
            <a:noAutofit/>
          </a:bodyPr>
          <a:lstStyle/>
          <a:p>
            <a:r>
              <a:rPr lang="de-DE" sz="2700" b="1" dirty="0">
                <a:latin typeface="Helvetica" charset="0"/>
                <a:cs typeface="Helvetica" charset="0"/>
              </a:rPr>
              <a:t>Project Feedback Comments: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961084"/>
            <a:ext cx="8611573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"It was still unclear what the difference was between human-autonomy teaming and human-robot teaming“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"Wish there was more discussion on the ethics of AI </a:t>
            </a:r>
            <a:r>
              <a:rPr lang="en-US" sz="2200" dirty="0" err="1"/>
              <a:t>weponary</a:t>
            </a:r>
            <a:r>
              <a:rPr lang="en-US" sz="2200" dirty="0"/>
              <a:t> systems" 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"Do the AI continue to evolve and learn - </a:t>
            </a:r>
            <a:r>
              <a:rPr lang="en-US" sz="2200" dirty="0" err="1"/>
              <a:t>ie</a:t>
            </a:r>
            <a:r>
              <a:rPr lang="en-US" sz="2200" dirty="0"/>
              <a:t> through reinforcement learning at all?“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2200" dirty="0"/>
              <a:t>"Are you worried about overfitting causing collateral damage“</a:t>
            </a:r>
          </a:p>
          <a:p>
            <a:endParaRPr lang="en-US" sz="400" dirty="0"/>
          </a:p>
          <a:p>
            <a:pPr marL="0" indent="0">
              <a:buNone/>
            </a:pPr>
            <a:r>
              <a:rPr lang="en-US" sz="2200" dirty="0">
                <a:solidFill>
                  <a:srgbClr val="FFCA29"/>
                </a:solidFill>
                <a:latin typeface="Helvetica Neue"/>
                <a:cs typeface="Helvetica" charset="0"/>
              </a:rPr>
              <a:t>"The intro drone landing video is cool to tie reality to simulation, what purpose does it serve otherwise"</a:t>
            </a:r>
          </a:p>
          <a:p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767843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8244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0693" y="2062702"/>
            <a:ext cx="4182098" cy="509048"/>
          </a:xfrm>
        </p:spPr>
        <p:txBody>
          <a:bodyPr>
            <a:noAutofit/>
          </a:bodyPr>
          <a:lstStyle/>
          <a:p>
            <a:pPr algn="r"/>
            <a:r>
              <a:rPr lang="en-US" sz="2700" b="1" dirty="0">
                <a:latin typeface="Helvetica" charset="0"/>
                <a:ea typeface="Helvetica" charset="0"/>
                <a:cs typeface="Helvetica" charset="0"/>
              </a:rPr>
              <a:t>Questions?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982" y="4431323"/>
            <a:ext cx="527774" cy="71217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6C0BF9-CB26-48B5-9271-46F7D9C1889E}"/>
              </a:ext>
            </a:extLst>
          </p:cNvPr>
          <p:cNvSpPr txBox="1">
            <a:spLocks/>
          </p:cNvSpPr>
          <p:nvPr/>
        </p:nvSpPr>
        <p:spPr>
          <a:xfrm>
            <a:off x="5052534" y="623868"/>
            <a:ext cx="3840257" cy="5090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defRPr>
            </a:lvl1pPr>
          </a:lstStyle>
          <a:p>
            <a:pPr lvl="0" algn="l">
              <a:defRPr/>
            </a:pPr>
            <a:r>
              <a:rPr lang="en-US" sz="2700" b="1" dirty="0">
                <a:latin typeface="Helvetica" charset="0"/>
                <a:cs typeface="Helvetica" charset="0"/>
              </a:rPr>
              <a:t>Visit our </a:t>
            </a:r>
            <a:r>
              <a:rPr lang="en-US" sz="2700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</a:t>
            </a:r>
            <a:r>
              <a:rPr lang="de-DE" sz="2700" b="1" dirty="0" err="1">
                <a:solidFill>
                  <a:srgbClr val="FFCA29"/>
                </a:solidFill>
                <a:latin typeface="Helvetica" charset="0"/>
                <a:cs typeface="Helvetica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repo</a:t>
            </a:r>
            <a:r>
              <a:rPr lang="de-DE" sz="2700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700" b="1" dirty="0">
                <a:latin typeface="Helvetica" charset="0"/>
                <a:cs typeface="Helvetica" charset="0"/>
              </a:rPr>
              <a:t>for further information</a:t>
            </a:r>
            <a:endParaRPr lang="de-DE" sz="2700" b="1" dirty="0">
              <a:latin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640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9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0" y="273844"/>
            <a:ext cx="6665038" cy="1071563"/>
          </a:xfrm>
        </p:spPr>
        <p:txBody>
          <a:bodyPr anchor="t">
            <a:noAutofit/>
          </a:bodyPr>
          <a:lstStyle/>
          <a:p>
            <a:pPr lvl="0"/>
            <a:r>
              <a:rPr lang="en-US" sz="2700" b="1" dirty="0">
                <a:latin typeface="Helvetica" charset="0"/>
                <a:cs typeface="Helvetica" charset="0"/>
                <a:sym typeface="Times"/>
              </a:rPr>
              <a:t>References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25294" y="798163"/>
            <a:ext cx="8517256" cy="3834559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Chen, J. Y., &amp; Barnes, M. J. (2014). Human–agent teaming for multirobot control: A review of human factors issues. IEEE Transactions on Human-Machine Systems, 44(1), 13-29.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Chen, J. Y. (2018). Human-autonomy teaming in military settings. Theoretical Issues in Ergonomics Science, 19(3), 255-258.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Chen, J. Y., </a:t>
            </a: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Lakhmani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S. G., </a:t>
            </a: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Stowers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K., </a:t>
            </a: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Selkowitz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A. R., Wright, J. L., &amp; Barnes, M. (2018). Situation awareness-based agent transparency and human-autonomy teaming effectiveness. Theoretical issues in ergonomics science, 19(3), 259-282.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Chesebrough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D., &amp; Dooley, M. (2018, September 13). Defense Department Struggles to Define Autonomy. Retrieved from http://www.nationaldefensemagazine.org/articles/2018/9/13/defense-department-struggles-to-define-autonomy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Creswell, J. W., &amp; Creswell, J. D. (2017). Research design: Qualitative, quantitative, and mixed methods approaches. Sage publications.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 </a:t>
            </a: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Boisboissel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G. (2017). Is it sensible to grant autonomous decision-making to military robots of the future?. In Military Technologies (ICMT), 2017 International Conference on (pp. 738-742). IEEE.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Defense Science Board. 2016. Defense Science Board Summer Study on Autonomy. Washington, </a:t>
            </a: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DC:Under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Secretary of Defense.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Demir M., McNeese N.J., Cooke N.J. (2018) Team Synchrony in Human-Autonomy Teaming. In: Chen J. (eds) Advances in Human Factors in Robots and Unmanned Systems. AHFE 2017. Advances in Intelligent Systems and Computing, vol 595. Springer, Cham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de-DE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Dyndal</a:t>
            </a:r>
            <a:r>
              <a:rPr lang="de-DE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G., &amp; </a:t>
            </a:r>
            <a:r>
              <a:rPr lang="de-DE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Redse</a:t>
            </a:r>
            <a:r>
              <a:rPr lang="de-DE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-Johansen, S. (2017). </a:t>
            </a:r>
            <a:r>
              <a:rPr lang="de-DE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Autonomous</a:t>
            </a:r>
            <a:r>
              <a:rPr lang="de-DE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military</a:t>
            </a:r>
            <a:r>
              <a:rPr lang="de-DE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drones</a:t>
            </a:r>
            <a:r>
              <a:rPr lang="de-DE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</a:t>
            </a:r>
            <a:r>
              <a:rPr lang="de-DE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</a:t>
            </a:r>
            <a:r>
              <a:rPr lang="de-DE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longer</a:t>
            </a:r>
            <a:r>
              <a:rPr lang="de-DE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science</a:t>
            </a:r>
            <a:r>
              <a:rPr lang="de-DE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fiction</a:t>
            </a:r>
            <a:r>
              <a:rPr lang="de-DE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 NATO Review Magazine.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Endsley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M. R. (2017). From here to autonomy: lessons learned from human–automation research. Human factors, 59(1), 5-27.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Hawking, S. (2014). Transcendence looks at the implications of artificial intelligence—but are we taking AI seriously enough? The Independent.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Millington, I., &amp; </a:t>
            </a: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Funge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J. (2009). Artificial intelligence for games. CRC Press.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Reuters (2018, September 19). Ageing Japan: Military recruiters struggle as applicant pool dries up. Retrieved from https://in.reuters.com/article/japan-ageing-military-recruits/ageing-japan-military-recruiters-struggle-as-applicant-pool-dries-up-idINKCN1LZ146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Sadraey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M. H. (2018). Manned-unmanned aircraft teaming. In 2018 IEEE Aerospace Conference (pp. 1-12). IEEE.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Scharre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P. (2018). Army of None: Autonomous Weapons and the Future of War. WW Norton &amp; Company.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Squire, P. N., &amp; Parasuraman, R. (2010). Effects of automation and task load on task switching during human supervision of multiple semi-autonomous robots in a dynamic environment. Ergonomics, 53(8), 951-961.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Vinge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V. (1993). The coming technological singularity: How to survive in the post-human era.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Warren, A., &amp; </a:t>
            </a: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Hillas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A. (2017). Lethal Autonomous Weapons Systems: Adapting to the Future Unmanned Warfare and Unaccountable Robots. Yale J. Int'l </a:t>
            </a: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Aff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., 12, 71.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Yilmaz, L., </a:t>
            </a: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Ören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T., &amp; </a:t>
            </a: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Aghaee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N. G. (2006). Intelligent agents, simulation, and gaming. Simulation &amp; Gaming, 37(3), 339-349.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85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Youtube</a:t>
            </a:r>
            <a:r>
              <a:rPr lang="en-US" sz="850" dirty="0">
                <a:latin typeface="Times New Roman" panose="02020603050405020304" pitchFamily="18" charset="0"/>
                <a:cs typeface="Times New Roman" panose="02020603050405020304" pitchFamily="18" charset="0"/>
                <a:hlinkClick r:id="rId2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(2013, July 10). X-47B Completes First Carrier-based Arrested Landing. Retrieved from https://www.youtube.com/watch?v=Rc2k6G8LuqY</a:t>
            </a:r>
            <a:endParaRPr lang="en-US" sz="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558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2D7B9216-7398-604A-B9FD-D1480978F082}" vid="{A9DCC503-974D-6543-8D56-03BC16D15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UCF Brand-Wide Format Powerpoint</Template>
  <TotalTime>0</TotalTime>
  <Words>1205</Words>
  <Application>Microsoft Office PowerPoint</Application>
  <PresentationFormat>Bildschirmpräsentation (16:9)</PresentationFormat>
  <Paragraphs>103</Paragraphs>
  <Slides>9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Helvetica Neue</vt:lpstr>
      <vt:lpstr>Helvetica Neue Medium</vt:lpstr>
      <vt:lpstr>Times</vt:lpstr>
      <vt:lpstr>Times New Roman</vt:lpstr>
      <vt:lpstr>Office Theme</vt:lpstr>
      <vt:lpstr>IDS 6916 – Simulation Research Methods &amp; Practicum - PROJECT FEEDBACK CABRERA, Roberto &amp; UYSAL, Ugur - HUMAN-ASSISTED WEAPON SYSTEMS</vt:lpstr>
      <vt:lpstr>Project Feedback Comments: </vt:lpstr>
      <vt:lpstr>Project Feedback Comments: </vt:lpstr>
      <vt:lpstr>Project Feedback Comments: </vt:lpstr>
      <vt:lpstr>Project Feedback Comments: </vt:lpstr>
      <vt:lpstr>Project Feedback Comments: </vt:lpstr>
      <vt:lpstr>Project Feedback Comments: </vt:lpstr>
      <vt:lpstr>Questions?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Opening Title VERSION A</dc:title>
  <dc:creator>Microsoft Office User</dc:creator>
  <cp:lastModifiedBy>Ugur Uysal</cp:lastModifiedBy>
  <cp:revision>24</cp:revision>
  <cp:lastPrinted>2017-11-07T21:20:52Z</cp:lastPrinted>
  <dcterms:created xsi:type="dcterms:W3CDTF">2016-09-13T13:48:42Z</dcterms:created>
  <dcterms:modified xsi:type="dcterms:W3CDTF">2018-11-12T18:24:11Z</dcterms:modified>
</cp:coreProperties>
</file>

<file path=docProps/thumbnail.jpeg>
</file>